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8" r:id="rId3"/>
    <p:sldId id="282" r:id="rId4"/>
    <p:sldId id="268" r:id="rId5"/>
    <p:sldId id="269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2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392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025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305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6111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765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870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41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766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85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01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539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99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080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54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511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8653" y="813392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Brighten the Corner Where You Are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640" y="1014347"/>
            <a:ext cx="11262360" cy="541693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altLang="zh-TW" sz="11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US" altLang="zh-TW" sz="8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無論住在何處都當盡本份發光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Bo-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lun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to-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pun-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hoat-kng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4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主會用你照黒暗四方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Chu 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   li  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  o- am  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hng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64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112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3.</a:t>
            </a:r>
            <a:r>
              <a:rPr lang="en-US" sz="64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Here for all your talent y</a:t>
            </a:r>
            <a:r>
              <a:rPr lang="en-US" sz="14000" b="1" dirty="0">
                <a:solidFill>
                  <a:schemeClr val="tx1"/>
                </a:solidFill>
                <a:latin typeface="Candara" panose="020E0502030303020204" pitchFamily="34" charset="0"/>
              </a:rPr>
              <a:t>ou may surely find a need,</a:t>
            </a:r>
          </a:p>
          <a:p>
            <a:pPr marL="0" indent="0" algn="ctr">
              <a:buNone/>
            </a:pPr>
            <a:r>
              <a:rPr lang="en-US" sz="14000" b="1" dirty="0">
                <a:solidFill>
                  <a:schemeClr val="tx1"/>
                </a:solidFill>
                <a:latin typeface="Candara" panose="020E0502030303020204" pitchFamily="34" charset="0"/>
              </a:rPr>
              <a:t>Here reflect the bright and Morning Star;</a:t>
            </a:r>
          </a:p>
        </p:txBody>
      </p:sp>
    </p:spTree>
    <p:extLst>
      <p:ext uri="{BB962C8B-B14F-4D97-AF65-F5344CB8AC3E}">
        <p14:creationId xmlns:p14="http://schemas.microsoft.com/office/powerpoint/2010/main" val="949874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999" y="954449"/>
            <a:ext cx="11430001" cy="6528389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得着聖靈充滿就發光久久長長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Tit-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seng-leng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chhiong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-moa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hoat-kng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ku-ku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tng-tng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4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                             Bo-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lun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ti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  to- 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loh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tioh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hoat-kng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.</a:t>
            </a:r>
            <a:endParaRPr lang="en-US" sz="1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4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Even from your humble hand the Bread of Life may feed,</a:t>
            </a:r>
            <a:b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Brighten the corner where you are.</a:t>
            </a:r>
          </a:p>
        </p:txBody>
      </p:sp>
    </p:spTree>
    <p:extLst>
      <p:ext uri="{BB962C8B-B14F-4D97-AF65-F5344CB8AC3E}">
        <p14:creationId xmlns:p14="http://schemas.microsoft.com/office/powerpoint/2010/main" val="1828330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276447"/>
            <a:ext cx="8915400" cy="63051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Bo-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Bo-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Brighten the corner where you are!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Brighten the corner where you are!</a:t>
            </a:r>
          </a:p>
        </p:txBody>
      </p:sp>
    </p:spTree>
    <p:extLst>
      <p:ext uri="{BB962C8B-B14F-4D97-AF65-F5344CB8AC3E}">
        <p14:creationId xmlns:p14="http://schemas.microsoft.com/office/powerpoint/2010/main" val="4256405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240" y="735773"/>
            <a:ext cx="11033760" cy="67623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迷路的人在等候你去導伊回轉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Be- lo   e   lang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theng-hau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li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  to-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Bo-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to-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hoat-kng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Someone far from harbor you may guide across the bar,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Brighten the corner where you are!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978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654257"/>
            <a:ext cx="11460480" cy="653902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altLang="zh-TW" sz="11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勿得等候上帝交托大事才做工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Boh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-tit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theng-hau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Kau-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thok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toa-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chiah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choe-kang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勿得想做大光才照人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Boh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-tit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PH" sz="128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toa-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chiah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-lang,</a:t>
            </a:r>
          </a:p>
          <a:p>
            <a:pPr marL="0" indent="0" algn="ctr">
              <a:buNone/>
            </a:pPr>
            <a:endParaRPr lang="en-US" sz="1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64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64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Do not wait until some deed of greatness you may do,</a:t>
            </a:r>
            <a:b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  Do not wait to shed your light afar;</a:t>
            </a:r>
            <a:b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endParaRPr lang="en-US" sz="140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1" y="863009"/>
            <a:ext cx="11719560" cy="6528389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很多零星事情都當盡本份擔當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Chin-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-san tai-chi long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pun-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tam-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4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                              Bo-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lun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ti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   to- 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loh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tioh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hoat-kng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.</a:t>
            </a:r>
            <a:endParaRPr lang="en-US" sz="1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4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To the many duties ever near you now be true,</a:t>
            </a:r>
          </a:p>
          <a:p>
            <a:pPr marL="0" indent="0" algn="ctr">
              <a:buNone/>
            </a:pPr>
            <a: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Brighten the corner where you are.</a:t>
            </a:r>
          </a:p>
        </p:txBody>
      </p:sp>
    </p:spTree>
    <p:extLst>
      <p:ext uri="{BB962C8B-B14F-4D97-AF65-F5344CB8AC3E}">
        <p14:creationId xmlns:p14="http://schemas.microsoft.com/office/powerpoint/2010/main" val="2327218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276447"/>
            <a:ext cx="8915400" cy="63051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Bo-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to-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hoat-kng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Bo-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to-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hoat-kng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Brighten the corner where you are!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Brighten the corner where you are!</a:t>
            </a:r>
          </a:p>
        </p:txBody>
      </p:sp>
    </p:spTree>
    <p:extLst>
      <p:ext uri="{BB962C8B-B14F-4D97-AF65-F5344CB8AC3E}">
        <p14:creationId xmlns:p14="http://schemas.microsoft.com/office/powerpoint/2010/main" val="828065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674813"/>
            <a:ext cx="11231880" cy="67623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迷路的人在等候你去導伊回轉</a:t>
            </a:r>
            <a:r>
              <a:rPr lang="zh-TW" altLang="en-US" sz="54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4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Be-   lo    e   lang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theng-hau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li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   to-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PH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Bo-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to-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hoat-kng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Someone far from harbor  you may guide across the bar,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Brighten the corner where you are!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008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1" y="831466"/>
            <a:ext cx="11506200" cy="666661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altLang="zh-TW" sz="11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sz="86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光會照明黒雲暗霧給人看清楚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chio-beng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o-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am-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lang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128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chheng-chho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燈光當照崎嶇的暗路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Teng-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kng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12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khi-khu</a:t>
            </a:r>
            <a:r>
              <a:rPr lang="en-US" sz="12800" b="1" dirty="0">
                <a:solidFill>
                  <a:schemeClr val="tx1"/>
                </a:solidFill>
                <a:latin typeface="Candara" panose="020E0502030303020204" pitchFamily="34" charset="0"/>
              </a:rPr>
              <a:t>  e   am- lo,</a:t>
            </a:r>
          </a:p>
          <a:p>
            <a:pPr marL="0" indent="0" algn="ctr">
              <a:buNone/>
            </a:pPr>
            <a:endParaRPr lang="en-US" sz="64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64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112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2.</a:t>
            </a:r>
            <a:r>
              <a:rPr lang="en-US" sz="64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Just above are clouded skies </a:t>
            </a:r>
            <a:r>
              <a:rPr lang="en-US" sz="14000" b="1" dirty="0">
                <a:solidFill>
                  <a:schemeClr val="tx1"/>
                </a:solidFill>
                <a:latin typeface="Candara" panose="020E0502030303020204" pitchFamily="34" charset="0"/>
              </a:rPr>
              <a:t>That you may help to clear,</a:t>
            </a:r>
          </a:p>
          <a:p>
            <a:pPr marL="0" indent="0" algn="ctr">
              <a:buNone/>
            </a:pPr>
            <a:r>
              <a:rPr lang="en-US" sz="14000" b="1" dirty="0">
                <a:solidFill>
                  <a:schemeClr val="tx1"/>
                </a:solidFill>
                <a:latin typeface="Candara" panose="020E0502030303020204" pitchFamily="34" charset="0"/>
              </a:rPr>
              <a:t>Let not narrow self your way debar;</a:t>
            </a:r>
          </a:p>
        </p:txBody>
      </p:sp>
    </p:spTree>
    <p:extLst>
      <p:ext uri="{BB962C8B-B14F-4D97-AF65-F5344CB8AC3E}">
        <p14:creationId xmlns:p14="http://schemas.microsoft.com/office/powerpoint/2010/main" val="1778287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040" y="939209"/>
            <a:ext cx="11490960" cy="5553031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真光引導迷路的人進入恩典門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Chin-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in-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be- lo  e  lang  chin-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un- tian  </a:t>
            </a:r>
            <a:r>
              <a:rPr lang="en-US" altLang="zh-TW" sz="12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mng</a:t>
            </a:r>
            <a:r>
              <a:rPr lang="en-US" altLang="zh-TW" sz="1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4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232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1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1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                            Bo-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lun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ti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 to- 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loh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tioh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hoat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- </a:t>
            </a:r>
            <a:r>
              <a:rPr lang="en-US" sz="12800" b="1" i="0" dirty="0" err="1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kng</a:t>
            </a:r>
            <a:r>
              <a:rPr lang="en-US" sz="128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.</a:t>
            </a:r>
            <a:endParaRPr lang="en-US" sz="1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14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Though into one heart alone May fall your song of cheer,</a:t>
            </a:r>
            <a:b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</a:br>
            <a:r>
              <a:rPr lang="en-US" sz="14000" b="1" i="0" dirty="0">
                <a:solidFill>
                  <a:schemeClr val="tx1"/>
                </a:solidFill>
                <a:effectLst/>
                <a:latin typeface="Candara" panose="020E0502030303020204" pitchFamily="34" charset="0"/>
              </a:rPr>
              <a:t>Brighten the corner where you are.</a:t>
            </a:r>
          </a:p>
        </p:txBody>
      </p:sp>
    </p:spTree>
    <p:extLst>
      <p:ext uri="{BB962C8B-B14F-4D97-AF65-F5344CB8AC3E}">
        <p14:creationId xmlns:p14="http://schemas.microsoft.com/office/powerpoint/2010/main" val="3238007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7252" y="276447"/>
            <a:ext cx="8915400" cy="63051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Bo-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to-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hoat-kng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Bo-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to-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hoat-kng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Brighten the corner where you are!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Brighten the corner where you are!</a:t>
            </a:r>
          </a:p>
        </p:txBody>
      </p:sp>
    </p:spTree>
    <p:extLst>
      <p:ext uri="{BB962C8B-B14F-4D97-AF65-F5344CB8AC3E}">
        <p14:creationId xmlns:p14="http://schemas.microsoft.com/office/powerpoint/2010/main" val="1283506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811973"/>
            <a:ext cx="11369040" cy="67623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迷路的人在等候你去導伊回轉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Be-  lo    e  lang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theng-hau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li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in  to-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無論在何處當發光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Bo-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lun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 to-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hoat-kng</a:t>
            </a:r>
            <a:r>
              <a:rPr lang="en-US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Someone far from harbor you may guide across the bar,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Brighten the corner where you are!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21565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1152</TotalTime>
  <Words>758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無論在何處當發光 Brighten the Corner Where You 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128</cp:revision>
  <dcterms:created xsi:type="dcterms:W3CDTF">2020-01-10T06:25:13Z</dcterms:created>
  <dcterms:modified xsi:type="dcterms:W3CDTF">2020-11-13T06:05:55Z</dcterms:modified>
</cp:coreProperties>
</file>